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matic SC"/>
      <p:regular r:id="rId13"/>
      <p:bold r:id="rId14"/>
    </p:embeddedFont>
    <p:embeddedFont>
      <p:font typeface="Source Code Pr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maticSC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regular.fntdata"/><Relationship Id="rId14" Type="http://schemas.openxmlformats.org/officeDocument/2006/relationships/font" Target="fonts/AmaticSC-bold.fntdata"/><Relationship Id="rId17" Type="http://schemas.openxmlformats.org/officeDocument/2006/relationships/font" Target="fonts/SourceCodePro-italic.fntdata"/><Relationship Id="rId16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SourceCode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59039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59039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59039d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59039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59039d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59039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59039d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59039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59039d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59039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0RDUgWY9B1wQJ3V1or5PAtdd-fpAB8hd/view" TargetMode="External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LMV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Temporada de primavera de 20XX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Acerca de Tu empresa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-419"/>
              <a:t>Inserta tu texto aquí Inserta tu texto aquí Inserta tu texto aquí Inserta tu texto aquí Inserta tu texto aquí Inserta tu texto aquí Inserta tu texto aquí</a:t>
            </a:r>
            <a:r>
              <a:rPr lang="es-419"/>
              <a:t>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La colección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 title="WhatsApp Video 2024-09-09 at 4.20.12 P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2562" y="56900"/>
            <a:ext cx="273888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490250" y="526350"/>
            <a:ext cx="626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100% orgánica</a:t>
            </a:r>
            <a:r>
              <a:rPr lang="es-419"/>
              <a:t>. </a:t>
            </a:r>
            <a:br>
              <a:rPr lang="es-419"/>
            </a:br>
            <a:r>
              <a:rPr lang="es-419"/>
              <a:t>Diseñada para divertirse bajo el sol de California</a:t>
            </a:r>
            <a:r>
              <a:rPr lang="es-419"/>
              <a:t>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ujer joven con una camiseta blanca sin mangas y pantalones cortos sosteniendo plumas en el desierto" id="85" name="Google Shape;85;p18"/>
          <p:cNvPicPr preferRelativeResize="0"/>
          <p:nvPr/>
        </p:nvPicPr>
        <p:blipFill rotWithShape="1">
          <a:blip r:embed="rId3">
            <a:alphaModFix/>
          </a:blip>
          <a:srcRect b="3064" l="848" r="24105" t="33616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457200" y="3985500"/>
            <a:ext cx="4522800" cy="700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Camiseta sin mangas // Pantalones capri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4877475" y="296900"/>
            <a:ext cx="41394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/>
              <a:t>Los favoritos de nombre de la persona</a:t>
            </a:r>
            <a:endParaRPr sz="2800"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4877475" y="1275625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600"/>
              <a:t>Gorra de surf Gibson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400"/>
              <a:t>Inserta tu texto aquí Inserta tu texto aquí Inserta tu texto aquí</a:t>
            </a:r>
            <a:endParaRPr sz="1400"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4877475" y="2503527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600"/>
              <a:t>Camiseta sin mangas Rancher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400"/>
              <a:t>Inserta tu texto aquí Inserta tu texto aquí Inserta tu texto aquí</a:t>
            </a:r>
            <a:endParaRPr sz="1400"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4877475" y="3731429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600"/>
              <a:t>Botines Parker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400"/>
              <a:t>Inserta tu texto aquí Inserta tu texto aquí Inserta tu texto aquí</a:t>
            </a:r>
            <a:endParaRPr sz="1400"/>
          </a:p>
        </p:txBody>
      </p:sp>
      <p:pic>
        <p:nvPicPr>
          <p:cNvPr descr="Hombre saltando en una pista de patinetas de California" id="95" name="Google Shape;95;p19"/>
          <p:cNvPicPr preferRelativeResize="0"/>
          <p:nvPr/>
        </p:nvPicPr>
        <p:blipFill rotWithShape="1">
          <a:blip r:embed="rId3">
            <a:alphaModFix/>
          </a:blip>
          <a:srcRect b="0" l="0" r="41127" t="0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